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641" r:id="rId2"/>
    <p:sldId id="337" r:id="rId3"/>
    <p:sldId id="650" r:id="rId4"/>
    <p:sldId id="651" r:id="rId5"/>
    <p:sldId id="2109" r:id="rId6"/>
    <p:sldId id="2110" r:id="rId7"/>
    <p:sldId id="368" r:id="rId8"/>
    <p:sldId id="367" r:id="rId9"/>
    <p:sldId id="631" r:id="rId10"/>
    <p:sldId id="632" r:id="rId11"/>
    <p:sldId id="633" r:id="rId12"/>
    <p:sldId id="646" r:id="rId13"/>
    <p:sldId id="644" r:id="rId14"/>
    <p:sldId id="257" r:id="rId15"/>
    <p:sldId id="338" r:id="rId16"/>
    <p:sldId id="339" r:id="rId17"/>
    <p:sldId id="340" r:id="rId18"/>
    <p:sldId id="341" r:id="rId19"/>
    <p:sldId id="342" r:id="rId20"/>
    <p:sldId id="343" r:id="rId21"/>
    <p:sldId id="344" r:id="rId22"/>
    <p:sldId id="345" r:id="rId23"/>
    <p:sldId id="347" r:id="rId24"/>
    <p:sldId id="348" r:id="rId25"/>
    <p:sldId id="349" r:id="rId26"/>
    <p:sldId id="350" r:id="rId27"/>
    <p:sldId id="351" r:id="rId28"/>
    <p:sldId id="352" r:id="rId29"/>
    <p:sldId id="353" r:id="rId30"/>
    <p:sldId id="354" r:id="rId31"/>
    <p:sldId id="355" r:id="rId32"/>
    <p:sldId id="356" r:id="rId33"/>
    <p:sldId id="357" r:id="rId34"/>
    <p:sldId id="359" r:id="rId35"/>
    <p:sldId id="652" r:id="rId36"/>
    <p:sldId id="653" r:id="rId37"/>
    <p:sldId id="362" r:id="rId38"/>
    <p:sldId id="363" r:id="rId39"/>
    <p:sldId id="366" r:id="rId40"/>
    <p:sldId id="365" r:id="rId41"/>
    <p:sldId id="364" r:id="rId42"/>
    <p:sldId id="643" r:id="rId43"/>
    <p:sldId id="2108" r:id="rId44"/>
    <p:sldId id="626" r:id="rId45"/>
    <p:sldId id="627" r:id="rId46"/>
    <p:sldId id="629" r:id="rId47"/>
    <p:sldId id="636" r:id="rId48"/>
    <p:sldId id="637" r:id="rId49"/>
    <p:sldId id="642" r:id="rId50"/>
    <p:sldId id="2106" r:id="rId51"/>
    <p:sldId id="2107" r:id="rId52"/>
    <p:sldId id="2105" r:id="rId53"/>
    <p:sldId id="639" r:id="rId54"/>
    <p:sldId id="64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27803-06CA-4333-BCC3-91A978B94BE9}" v="22" dt="2020-12-17T14:58:04.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81" d="100"/>
          <a:sy n="81" d="100"/>
        </p:scale>
        <p:origin x="418"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9E127803-06CA-4333-BCC3-91A978B94BE9}"/>
    <pc:docChg chg="undo custSel mod addSld modSld">
      <pc:chgData name="Rob Sewell" userId="c802df42025d5e1f" providerId="LiveId" clId="{9E127803-06CA-4333-BCC3-91A978B94BE9}" dt="2020-12-17T14:58:04.109" v="66" actId="14100"/>
      <pc:docMkLst>
        <pc:docMk/>
      </pc:docMkLst>
      <pc:sldChg chg="addSp delSp modSp new mod setBg modClrScheme modAnim setClrOvrMap chgLayout">
        <pc:chgData name="Rob Sewell" userId="c802df42025d5e1f" providerId="LiveId" clId="{9E127803-06CA-4333-BCC3-91A978B94BE9}" dt="2020-12-17T14:57:35.984" v="62" actId="26606"/>
        <pc:sldMkLst>
          <pc:docMk/>
          <pc:sldMk cId="3484376373" sldId="2109"/>
        </pc:sldMkLst>
        <pc:spChg chg="del">
          <ac:chgData name="Rob Sewell" userId="c802df42025d5e1f" providerId="LiveId" clId="{9E127803-06CA-4333-BCC3-91A978B94BE9}" dt="2020-12-17T14:53:31.824" v="1" actId="700"/>
          <ac:spMkLst>
            <pc:docMk/>
            <pc:sldMk cId="3484376373" sldId="2109"/>
            <ac:spMk id="2" creationId="{E1D35091-5236-4837-AC52-DF8F62FE059F}"/>
          </ac:spMkLst>
        </pc:spChg>
        <pc:spChg chg="del">
          <ac:chgData name="Rob Sewell" userId="c802df42025d5e1f" providerId="LiveId" clId="{9E127803-06CA-4333-BCC3-91A978B94BE9}" dt="2020-12-17T14:53:31.824" v="1" actId="700"/>
          <ac:spMkLst>
            <pc:docMk/>
            <pc:sldMk cId="3484376373" sldId="2109"/>
            <ac:spMk id="3" creationId="{6F502D93-DD47-486D-B38D-E78470A4D171}"/>
          </ac:spMkLst>
        </pc:spChg>
        <pc:spChg chg="del">
          <ac:chgData name="Rob Sewell" userId="c802df42025d5e1f" providerId="LiveId" clId="{9E127803-06CA-4333-BCC3-91A978B94BE9}" dt="2020-12-17T14:53:31.824" v="1" actId="700"/>
          <ac:spMkLst>
            <pc:docMk/>
            <pc:sldMk cId="3484376373" sldId="2109"/>
            <ac:spMk id="4" creationId="{642967AF-4093-492D-AAF0-7A2554BC5D8A}"/>
          </ac:spMkLst>
        </pc:spChg>
        <pc:spChg chg="del">
          <ac:chgData name="Rob Sewell" userId="c802df42025d5e1f" providerId="LiveId" clId="{9E127803-06CA-4333-BCC3-91A978B94BE9}" dt="2020-12-17T14:53:31.824" v="1" actId="700"/>
          <ac:spMkLst>
            <pc:docMk/>
            <pc:sldMk cId="3484376373" sldId="2109"/>
            <ac:spMk id="5" creationId="{A5A0539D-0A4C-41A9-BA6C-2936B2A3D975}"/>
          </ac:spMkLst>
        </pc:spChg>
        <pc:spChg chg="del">
          <ac:chgData name="Rob Sewell" userId="c802df42025d5e1f" providerId="LiveId" clId="{9E127803-06CA-4333-BCC3-91A978B94BE9}" dt="2020-12-17T14:53:31.824" v="1" actId="700"/>
          <ac:spMkLst>
            <pc:docMk/>
            <pc:sldMk cId="3484376373" sldId="2109"/>
            <ac:spMk id="6" creationId="{08BC11BE-16DB-4470-9BDA-4C471EECEB1C}"/>
          </ac:spMkLst>
        </pc:spChg>
        <pc:spChg chg="del">
          <ac:chgData name="Rob Sewell" userId="c802df42025d5e1f" providerId="LiveId" clId="{9E127803-06CA-4333-BCC3-91A978B94BE9}" dt="2020-12-17T14:53:31.824" v="1" actId="700"/>
          <ac:spMkLst>
            <pc:docMk/>
            <pc:sldMk cId="3484376373" sldId="2109"/>
            <ac:spMk id="7" creationId="{E3FB83C2-8B48-4C8A-9D2B-D0D05B2957A4}"/>
          </ac:spMkLst>
        </pc:spChg>
        <pc:spChg chg="add mod">
          <ac:chgData name="Rob Sewell" userId="c802df42025d5e1f" providerId="LiveId" clId="{9E127803-06CA-4333-BCC3-91A978B94BE9}" dt="2020-12-17T14:57:35.984" v="62" actId="26606"/>
          <ac:spMkLst>
            <pc:docMk/>
            <pc:sldMk cId="3484376373" sldId="2109"/>
            <ac:spMk id="8" creationId="{C160D533-DB51-414F-82C1-6857F9780303}"/>
          </ac:spMkLst>
        </pc:spChg>
        <pc:spChg chg="add del">
          <ac:chgData name="Rob Sewell" userId="c802df42025d5e1f" providerId="LiveId" clId="{9E127803-06CA-4333-BCC3-91A978B94BE9}" dt="2020-12-17T14:57:16.266" v="55" actId="26606"/>
          <ac:spMkLst>
            <pc:docMk/>
            <pc:sldMk cId="3484376373" sldId="2109"/>
            <ac:spMk id="71" creationId="{765F4110-C0FC-4D61-ACD2-A7C950EAE908}"/>
          </ac:spMkLst>
        </pc:spChg>
        <pc:spChg chg="add del">
          <ac:chgData name="Rob Sewell" userId="c802df42025d5e1f" providerId="LiveId" clId="{9E127803-06CA-4333-BCC3-91A978B94BE9}" dt="2020-12-17T14:57:25.685" v="57" actId="26606"/>
          <ac:spMkLst>
            <pc:docMk/>
            <pc:sldMk cId="3484376373" sldId="2109"/>
            <ac:spMk id="1029" creationId="{60B21A5C-062F-46C2-8389-53D40F46AA26}"/>
          </ac:spMkLst>
        </pc:spChg>
        <pc:spChg chg="add del">
          <ac:chgData name="Rob Sewell" userId="c802df42025d5e1f" providerId="LiveId" clId="{9E127803-06CA-4333-BCC3-91A978B94BE9}" dt="2020-12-17T14:57:25.685" v="57" actId="26606"/>
          <ac:spMkLst>
            <pc:docMk/>
            <pc:sldMk cId="3484376373" sldId="2109"/>
            <ac:spMk id="1030" creationId="{8A177BCC-4208-4795-8572-4D623BA1E2A0}"/>
          </ac:spMkLst>
        </pc:spChg>
        <pc:spChg chg="add del">
          <ac:chgData name="Rob Sewell" userId="c802df42025d5e1f" providerId="LiveId" clId="{9E127803-06CA-4333-BCC3-91A978B94BE9}" dt="2020-12-17T14:57:28.048" v="59" actId="26606"/>
          <ac:spMkLst>
            <pc:docMk/>
            <pc:sldMk cId="3484376373" sldId="2109"/>
            <ac:spMk id="1032" creationId="{08373A3F-54E0-424E-A84D-3522122109F4}"/>
          </ac:spMkLst>
        </pc:spChg>
        <pc:spChg chg="add del">
          <ac:chgData name="Rob Sewell" userId="c802df42025d5e1f" providerId="LiveId" clId="{9E127803-06CA-4333-BCC3-91A978B94BE9}" dt="2020-12-17T14:57:35.976" v="61" actId="26606"/>
          <ac:spMkLst>
            <pc:docMk/>
            <pc:sldMk cId="3484376373" sldId="2109"/>
            <ac:spMk id="1035" creationId="{823AC064-BC96-4F32-8AE1-B2FD38754823}"/>
          </ac:spMkLst>
        </pc:spChg>
        <pc:spChg chg="add">
          <ac:chgData name="Rob Sewell" userId="c802df42025d5e1f" providerId="LiveId" clId="{9E127803-06CA-4333-BCC3-91A978B94BE9}" dt="2020-12-17T14:57:35.984" v="62" actId="26606"/>
          <ac:spMkLst>
            <pc:docMk/>
            <pc:sldMk cId="3484376373" sldId="2109"/>
            <ac:spMk id="1038" creationId="{60B21A5C-062F-46C2-8389-53D40F46AA26}"/>
          </ac:spMkLst>
        </pc:spChg>
        <pc:spChg chg="add">
          <ac:chgData name="Rob Sewell" userId="c802df42025d5e1f" providerId="LiveId" clId="{9E127803-06CA-4333-BCC3-91A978B94BE9}" dt="2020-12-17T14:57:35.984" v="62" actId="26606"/>
          <ac:spMkLst>
            <pc:docMk/>
            <pc:sldMk cId="3484376373" sldId="2109"/>
            <ac:spMk id="1039" creationId="{8A177BCC-4208-4795-8572-4D623BA1E2A0}"/>
          </ac:spMkLst>
        </pc:spChg>
        <pc:grpChg chg="add del">
          <ac:chgData name="Rob Sewell" userId="c802df42025d5e1f" providerId="LiveId" clId="{9E127803-06CA-4333-BCC3-91A978B94BE9}" dt="2020-12-17T14:57:28.048" v="59" actId="26606"/>
          <ac:grpSpMkLst>
            <pc:docMk/>
            <pc:sldMk cId="3484376373" sldId="2109"/>
            <ac:grpSpMk id="81" creationId="{C9829185-6353-4E3C-B082-AA7F5193916F}"/>
          </ac:grpSpMkLst>
        </pc:grpChg>
        <pc:grpChg chg="add del">
          <ac:chgData name="Rob Sewell" userId="c802df42025d5e1f" providerId="LiveId" clId="{9E127803-06CA-4333-BCC3-91A978B94BE9}" dt="2020-12-17T14:57:28.048" v="59" actId="26606"/>
          <ac:grpSpMkLst>
            <pc:docMk/>
            <pc:sldMk cId="3484376373" sldId="2109"/>
            <ac:grpSpMk id="1033" creationId="{B7BAEF06-AB74-442C-8C30-B88233FD836C}"/>
          </ac:grpSpMkLst>
        </pc:grpChg>
        <pc:picChg chg="add mod ord">
          <ac:chgData name="Rob Sewell" userId="c802df42025d5e1f" providerId="LiveId" clId="{9E127803-06CA-4333-BCC3-91A978B94BE9}" dt="2020-12-17T14:57:35.984" v="62" actId="26606"/>
          <ac:picMkLst>
            <pc:docMk/>
            <pc:sldMk cId="3484376373" sldId="2109"/>
            <ac:picMk id="9" creationId="{4A06127F-77D4-4183-8BAC-812A34C3583E}"/>
          </ac:picMkLst>
        </pc:picChg>
        <pc:picChg chg="add mod">
          <ac:chgData name="Rob Sewell" userId="c802df42025d5e1f" providerId="LiveId" clId="{9E127803-06CA-4333-BCC3-91A978B94BE9}" dt="2020-12-17T14:57:35.984" v="62" actId="26606"/>
          <ac:picMkLst>
            <pc:docMk/>
            <pc:sldMk cId="3484376373" sldId="2109"/>
            <ac:picMk id="1026" creationId="{1AA81905-19EC-4C11-945C-6AC624021BEB}"/>
          </ac:picMkLst>
        </pc:picChg>
        <pc:picChg chg="add del mod">
          <ac:chgData name="Rob Sewell" userId="c802df42025d5e1f" providerId="LiveId" clId="{9E127803-06CA-4333-BCC3-91A978B94BE9}" dt="2020-12-17T14:56:51.458" v="53" actId="478"/>
          <ac:picMkLst>
            <pc:docMk/>
            <pc:sldMk cId="3484376373" sldId="2109"/>
            <ac:picMk id="1028" creationId="{77E364D1-09DB-4C69-A184-3E84724BCB75}"/>
          </ac:picMkLst>
        </pc:picChg>
        <pc:cxnChg chg="add del">
          <ac:chgData name="Rob Sewell" userId="c802df42025d5e1f" providerId="LiveId" clId="{9E127803-06CA-4333-BCC3-91A978B94BE9}" dt="2020-12-17T14:57:16.266" v="55" actId="26606"/>
          <ac:cxnSpMkLst>
            <pc:docMk/>
            <pc:sldMk cId="3484376373" sldId="2109"/>
            <ac:cxnSpMk id="73" creationId="{CC94CBDB-A76C-499E-95AB-C0A049E3154E}"/>
          </ac:cxnSpMkLst>
        </pc:cxnChg>
        <pc:cxnChg chg="add del">
          <ac:chgData name="Rob Sewell" userId="c802df42025d5e1f" providerId="LiveId" clId="{9E127803-06CA-4333-BCC3-91A978B94BE9}" dt="2020-12-17T14:57:35.976" v="61" actId="26606"/>
          <ac:cxnSpMkLst>
            <pc:docMk/>
            <pc:sldMk cId="3484376373" sldId="2109"/>
            <ac:cxnSpMk id="75" creationId="{DB146403-F3D6-484B-B2ED-97F9565D0370}"/>
          </ac:cxnSpMkLst>
        </pc:cxnChg>
        <pc:cxnChg chg="add del">
          <ac:chgData name="Rob Sewell" userId="c802df42025d5e1f" providerId="LiveId" clId="{9E127803-06CA-4333-BCC3-91A978B94BE9}" dt="2020-12-17T14:57:35.976" v="61" actId="26606"/>
          <ac:cxnSpMkLst>
            <pc:docMk/>
            <pc:sldMk cId="3484376373" sldId="2109"/>
            <ac:cxnSpMk id="1036" creationId="{7E7C77BC-7138-40B1-A15B-20F57A494629}"/>
          </ac:cxnSpMkLst>
        </pc:cxnChg>
      </pc:sldChg>
      <pc:sldChg chg="addSp modSp new mod setBg">
        <pc:chgData name="Rob Sewell" userId="c802df42025d5e1f" providerId="LiveId" clId="{9E127803-06CA-4333-BCC3-91A978B94BE9}" dt="2020-12-17T14:58:04.109" v="66" actId="14100"/>
        <pc:sldMkLst>
          <pc:docMk/>
          <pc:sldMk cId="1083790230" sldId="2110"/>
        </pc:sldMkLst>
        <pc:spChg chg="mod">
          <ac:chgData name="Rob Sewell" userId="c802df42025d5e1f" providerId="LiveId" clId="{9E127803-06CA-4333-BCC3-91A978B94BE9}" dt="2020-12-17T14:57:49.099" v="63" actId="26606"/>
          <ac:spMkLst>
            <pc:docMk/>
            <pc:sldMk cId="1083790230" sldId="2110"/>
            <ac:spMk id="2" creationId="{2E60EF5B-A645-4F58-BC94-A32498F3A7EE}"/>
          </ac:spMkLst>
        </pc:spChg>
        <pc:spChg chg="add">
          <ac:chgData name="Rob Sewell" userId="c802df42025d5e1f" providerId="LiveId" clId="{9E127803-06CA-4333-BCC3-91A978B94BE9}" dt="2020-12-17T14:57:49.099" v="63" actId="26606"/>
          <ac:spMkLst>
            <pc:docMk/>
            <pc:sldMk cId="1083790230" sldId="2110"/>
            <ac:spMk id="71" creationId="{0B761509-3B9A-49A6-A84B-C3D86811697D}"/>
          </ac:spMkLst>
        </pc:spChg>
        <pc:spChg chg="add">
          <ac:chgData name="Rob Sewell" userId="c802df42025d5e1f" providerId="LiveId" clId="{9E127803-06CA-4333-BCC3-91A978B94BE9}" dt="2020-12-17T14:57:49.099" v="63" actId="26606"/>
          <ac:spMkLst>
            <pc:docMk/>
            <pc:sldMk cId="1083790230" sldId="2110"/>
            <ac:spMk id="73" creationId="{91DE43FD-EB47-414A-B0AB-169B0FFFA527}"/>
          </ac:spMkLst>
        </pc:spChg>
        <pc:grpChg chg="add">
          <ac:chgData name="Rob Sewell" userId="c802df42025d5e1f" providerId="LiveId" clId="{9E127803-06CA-4333-BCC3-91A978B94BE9}" dt="2020-12-17T14:57:49.099" v="63" actId="26606"/>
          <ac:grpSpMkLst>
            <pc:docMk/>
            <pc:sldMk cId="1083790230" sldId="2110"/>
            <ac:grpSpMk id="75" creationId="{58495BCC-CE77-4CC2-952E-846F41119FD5}"/>
          </ac:grpSpMkLst>
        </pc:grpChg>
        <pc:picChg chg="add mod">
          <ac:chgData name="Rob Sewell" userId="c802df42025d5e1f" providerId="LiveId" clId="{9E127803-06CA-4333-BCC3-91A978B94BE9}" dt="2020-12-17T14:58:04.109" v="66" actId="14100"/>
          <ac:picMkLst>
            <pc:docMk/>
            <pc:sldMk cId="1083790230" sldId="2110"/>
            <ac:picMk id="2050" creationId="{47C54DCE-3546-4ECD-B685-DF96B87060E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17/12/2020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12/17/2020 2:53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54</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94526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4227203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52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0140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r>
              <a:rPr lang="en-GB"/>
              <a:t>@SQLDBAWithBeard  blog.robsewell.com  Rob Sewell  beard.media/book</a:t>
            </a:r>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r>
              <a:rPr lang="en-GB"/>
              <a:t>@SQLDBAWithBeard  blog.robsewell.com  Rob Sewell  beard.media/book</a:t>
            </a:r>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r>
              <a:rPr lang="en-GB"/>
              <a:t>@SQLDBAWithBeard  blog.robsewell.com  Rob Sewell  beard.media/book</a:t>
            </a:r>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1" r:id="rId13"/>
    <p:sldLayoutId id="2147483682" r:id="rId14"/>
    <p:sldLayoutId id="2147483683"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26.jp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7.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16.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30.svg"/><Relationship Id="rId11" Type="http://schemas.microsoft.com/office/2007/relationships/diagramDrawing" Target="../diagrams/drawing1.xml"/><Relationship Id="rId5" Type="http://schemas.openxmlformats.org/officeDocument/2006/relationships/image" Target="../media/image29.png"/><Relationship Id="rId15" Type="http://schemas.openxmlformats.org/officeDocument/2006/relationships/image" Target="../media/image34.svg"/><Relationship Id="rId10" Type="http://schemas.openxmlformats.org/officeDocument/2006/relationships/diagramColors" Target="../diagrams/colors1.xml"/><Relationship Id="rId19" Type="http://schemas.openxmlformats.org/officeDocument/2006/relationships/image" Target="../media/image38.svg"/><Relationship Id="rId4" Type="http://schemas.openxmlformats.org/officeDocument/2006/relationships/image" Target="../media/image28.svg"/><Relationship Id="rId9" Type="http://schemas.openxmlformats.org/officeDocument/2006/relationships/diagramQuickStyle" Target="../diagrams/quickStyle1.xml"/><Relationship Id="rId14" Type="http://schemas.openxmlformats.org/officeDocument/2006/relationships/image" Target="../media/image33.png"/><Relationship Id="rId22" Type="http://schemas.openxmlformats.org/officeDocument/2006/relationships/hyperlink" Target="https://github.com/MsSQLGirl/jubilant-data-wizard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
        <p:nvSpPr>
          <p:cNvPr id="3" name="Footer Placeholder 2">
            <a:extLst>
              <a:ext uri="{FF2B5EF4-FFF2-40B4-BE49-F238E27FC236}">
                <a16:creationId xmlns:a16="http://schemas.microsoft.com/office/drawing/2014/main" id="{4B80D8A5-C846-4E19-8DEF-D305459DCD52}"/>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181925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0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
        <p:nvSpPr>
          <p:cNvPr id="2" name="Footer Placeholder 1">
            <a:extLst>
              <a:ext uri="{FF2B5EF4-FFF2-40B4-BE49-F238E27FC236}">
                <a16:creationId xmlns:a16="http://schemas.microsoft.com/office/drawing/2014/main" id="{EF49D406-FF90-4D27-99DF-5A007A325D01}"/>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60D533-DB51-414F-82C1-6857F9780303}"/>
              </a:ext>
            </a:extLst>
          </p:cNvPr>
          <p:cNvSpPr txBox="1"/>
          <p:nvPr/>
        </p:nvSpPr>
        <p:spPr>
          <a:xfrm>
            <a:off x="6230271" y="3794336"/>
            <a:ext cx="5242259" cy="192225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solidFill>
                  <a:schemeClr val="tx1"/>
                </a:solidFill>
                <a:latin typeface="+mj-lt"/>
                <a:ea typeface="+mj-ea"/>
                <a:cs typeface="+mj-cs"/>
              </a:rPr>
              <a:t>Let’s clear something up first</a:t>
            </a:r>
          </a:p>
        </p:txBody>
      </p:sp>
      <p:sp>
        <p:nvSpPr>
          <p:cNvPr id="1038" name="Freeform: Shape 70">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1AA81905-19EC-4C11-945C-6AC624021B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63" r="1" b="15926"/>
          <a:stretch/>
        </p:blipFill>
        <p:spPr bwMode="auto">
          <a:xfrm>
            <a:off x="1" y="647373"/>
            <a:ext cx="5385130" cy="6210629"/>
          </a:xfrm>
          <a:custGeom>
            <a:avLst/>
            <a:gdLst/>
            <a:ahLst/>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a:noFill/>
          <a:extLst>
            <a:ext uri="{909E8E84-426E-40DD-AFC4-6F175D3DCCD1}">
              <a14:hiddenFill xmlns:a14="http://schemas.microsoft.com/office/drawing/2010/main">
                <a:solidFill>
                  <a:srgbClr val="FFFFFF"/>
                </a:solidFill>
              </a14:hiddenFill>
            </a:ext>
          </a:extLst>
        </p:spPr>
      </p:pic>
      <p:sp>
        <p:nvSpPr>
          <p:cNvPr id="1039" name="Freeform: Shape 72">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close up of text on a black surface&#10;&#10;Description automatically generated">
            <a:extLst>
              <a:ext uri="{FF2B5EF4-FFF2-40B4-BE49-F238E27FC236}">
                <a16:creationId xmlns:a16="http://schemas.microsoft.com/office/drawing/2014/main" id="{4A06127F-77D4-4183-8BAC-812A34C3583E}"/>
              </a:ext>
            </a:extLst>
          </p:cNvPr>
          <p:cNvPicPr>
            <a:picLocks noChangeAspect="1"/>
          </p:cNvPicPr>
          <p:nvPr/>
        </p:nvPicPr>
        <p:blipFill rotWithShape="1">
          <a:blip r:embed="rId3">
            <a:extLst>
              <a:ext uri="{28A0092B-C50C-407E-A947-70E740481C1C}">
                <a14:useLocalDpi xmlns:a14="http://schemas.microsoft.com/office/drawing/2010/main" val="0"/>
              </a:ext>
            </a:extLst>
          </a:blip>
          <a:srcRect t="15776" r="-4" b="27628"/>
          <a:stretch/>
        </p:blipFill>
        <p:spPr>
          <a:xfrm>
            <a:off x="5398355"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Tree>
    <p:extLst>
      <p:ext uri="{BB962C8B-B14F-4D97-AF65-F5344CB8AC3E}">
        <p14:creationId xmlns:p14="http://schemas.microsoft.com/office/powerpoint/2010/main" val="34843763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143000" y="4812230"/>
            <a:ext cx="1082039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E60EF5B-A645-4F58-BC94-A32498F3A7EE}"/>
              </a:ext>
            </a:extLst>
          </p:cNvPr>
          <p:cNvSpPr>
            <a:spLocks noGrp="1"/>
          </p:cNvSpPr>
          <p:nvPr>
            <p:ph type="ftr" sz="quarter" idx="11"/>
          </p:nvPr>
        </p:nvSpPr>
        <p:spPr>
          <a:xfrm>
            <a:off x="8516202" y="385179"/>
            <a:ext cx="3238001" cy="365125"/>
          </a:xfrm>
        </p:spPr>
        <p:txBody>
          <a:bodyPr>
            <a:normAutofit/>
          </a:bodyPr>
          <a:lstStyle/>
          <a:p>
            <a:pPr algn="r">
              <a:lnSpc>
                <a:spcPct val="90000"/>
              </a:lnSpc>
              <a:spcAft>
                <a:spcPts val="600"/>
              </a:spcAft>
            </a:pPr>
            <a:r>
              <a:rPr lang="en-GB" sz="900">
                <a:solidFill>
                  <a:schemeClr val="bg1">
                    <a:alpha val="80000"/>
                  </a:schemeClr>
                </a:solidFill>
              </a:rPr>
              <a:t>@SQLDBAWithBeard  blog.robsewell.com  Rob Sewell  beard.media/book</a:t>
            </a:r>
          </a:p>
        </p:txBody>
      </p:sp>
      <p:sp useBgFill="1">
        <p:nvSpPr>
          <p:cNvPr id="73" name="Freeform: Shape 72">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47C54DCE-3546-4ECD-B685-DF96B87060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811" y="-394122"/>
            <a:ext cx="5781991" cy="7709322"/>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76"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379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1569</Words>
  <Application>Microsoft Office PowerPoint</Application>
  <PresentationFormat>Widescreen</PresentationFormat>
  <Paragraphs>240</Paragraphs>
  <Slides>54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Segoe UI</vt:lpstr>
      <vt:lpstr>Segoe UI Semibold</vt:lpstr>
      <vt:lpstr>Office Theme</vt:lpstr>
      <vt:lpstr>I Ain’t No Data Scientist</vt:lpstr>
      <vt:lpstr>Rob Sewell</vt:lpstr>
      <vt:lpstr>Rob Sewell</vt:lpstr>
      <vt:lpstr>Rob Sewell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Ain’t No Data Scientist</dc:title>
  <dc:creator>Rob Sewell</dc:creator>
  <cp:lastModifiedBy>Rob Sewell</cp:lastModifiedBy>
  <cp:revision>1</cp:revision>
  <dcterms:created xsi:type="dcterms:W3CDTF">2020-12-17T14:57:49Z</dcterms:created>
  <dcterms:modified xsi:type="dcterms:W3CDTF">2020-12-17T14:58:24Z</dcterms:modified>
</cp:coreProperties>
</file>